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302" r:id="rId9"/>
    <p:sldId id="303" r:id="rId10"/>
    <p:sldId id="304" r:id="rId11"/>
    <p:sldId id="305" r:id="rId12"/>
    <p:sldId id="306" r:id="rId13"/>
    <p:sldId id="317" r:id="rId14"/>
    <p:sldId id="318" r:id="rId15"/>
    <p:sldId id="307" r:id="rId16"/>
    <p:sldId id="319" r:id="rId17"/>
    <p:sldId id="325" r:id="rId18"/>
    <p:sldId id="329" r:id="rId19"/>
    <p:sldId id="326" r:id="rId20"/>
    <p:sldId id="327" r:id="rId21"/>
    <p:sldId id="328" r:id="rId22"/>
    <p:sldId id="320" r:id="rId23"/>
    <p:sldId id="321" r:id="rId24"/>
    <p:sldId id="322" r:id="rId25"/>
    <p:sldId id="323" r:id="rId26"/>
    <p:sldId id="324" r:id="rId27"/>
    <p:sldId id="288" r:id="rId28"/>
    <p:sldId id="295" r:id="rId29"/>
    <p:sldId id="270" r:id="rId30"/>
    <p:sldId id="278" r:id="rId31"/>
    <p:sldId id="283" r:id="rId32"/>
    <p:sldId id="282" r:id="rId33"/>
    <p:sldId id="286" r:id="rId34"/>
    <p:sldId id="287" r:id="rId35"/>
    <p:sldId id="290" r:id="rId36"/>
    <p:sldId id="259" r:id="rId37"/>
    <p:sldId id="263" r:id="rId38"/>
    <p:sldId id="289" r:id="rId39"/>
    <p:sldId id="291" r:id="rId40"/>
    <p:sldId id="292" r:id="rId41"/>
    <p:sldId id="269" r:id="rId42"/>
    <p:sldId id="293" r:id="rId43"/>
    <p:sldId id="264" r:id="rId44"/>
    <p:sldId id="297" r:id="rId45"/>
    <p:sldId id="296" r:id="rId46"/>
    <p:sldId id="294" r:id="rId47"/>
    <p:sldId id="25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540" autoAdjust="0"/>
  </p:normalViewPr>
  <p:slideViewPr>
    <p:cSldViewPr snapToGrid="0" showGuides="1">
      <p:cViewPr varScale="1">
        <p:scale>
          <a:sx n="69" d="100"/>
          <a:sy n="69" d="100"/>
        </p:scale>
        <p:origin x="96" y="3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3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3242F-7135-C43B-6175-8E9B23AF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7" y="2183312"/>
            <a:ext cx="6060093" cy="31720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0F306-DFDE-B9B4-2C66-737AA9779806}"/>
              </a:ext>
            </a:extLst>
          </p:cNvPr>
          <p:cNvSpPr/>
          <p:nvPr/>
        </p:nvSpPr>
        <p:spPr>
          <a:xfrm>
            <a:off x="7532531" y="325955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04A3AA-78A0-582C-EF40-27A5B301F361}"/>
              </a:ext>
            </a:extLst>
          </p:cNvPr>
          <p:cNvSpPr txBox="1"/>
          <p:nvPr/>
        </p:nvSpPr>
        <p:spPr>
          <a:xfrm>
            <a:off x="7890307" y="3525304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PAGE, MAIN SERVICE,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859CC-B74F-A97A-DBED-39318CC2180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E0855-5F19-517E-1336-97217C84FC2A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0834-E4C3-CE0A-9DE8-0F6C15DED370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42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5" y="222477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296601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2562351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339125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3604875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38164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4647399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783994" y="3000037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082486" y="3171224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12" y="2189624"/>
            <a:ext cx="5993198" cy="31636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367158" y="3000121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542365" y="3219031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7" y="2172187"/>
            <a:ext cx="1967897" cy="393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8542365" y="4093378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85" y="2358016"/>
            <a:ext cx="2051390" cy="37026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691" y="2358019"/>
            <a:ext cx="2138780" cy="36157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85" y="1872033"/>
            <a:ext cx="4176966" cy="42861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85290" y="2902129"/>
            <a:ext cx="3310797" cy="163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10698" y="3243254"/>
            <a:ext cx="2985389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완료 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화면에서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서비스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13" y="2208607"/>
            <a:ext cx="5993990" cy="30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기능</a:t>
            </a:r>
          </a:p>
        </p:txBody>
      </p:sp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86874" y="291253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11995" y="3196976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매물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클릭시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해당 매물의 상세 정보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86873" y="3955057"/>
            <a:ext cx="3699499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711995" y="4080063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 순으로 시각화 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C5D77C-0A9F-3319-030B-A54E829239C7}"/>
              </a:ext>
            </a:extLst>
          </p:cNvPr>
          <p:cNvSpPr/>
          <p:nvPr/>
        </p:nvSpPr>
        <p:spPr>
          <a:xfrm>
            <a:off x="7386874" y="5317454"/>
            <a:ext cx="3885118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0D9DB-01EB-0E36-A019-21171E042733}"/>
              </a:ext>
            </a:extLst>
          </p:cNvPr>
          <p:cNvSpPr txBox="1"/>
          <p:nvPr/>
        </p:nvSpPr>
        <p:spPr>
          <a:xfrm>
            <a:off x="7711995" y="5601896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선호하는 매물 관심 매물로 등록 가능</a:t>
            </a:r>
          </a:p>
        </p:txBody>
      </p: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2259" y="2064856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97613" y="2239993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91825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76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주변 상권 정보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727309-87BB-356B-16CC-8C3543420DB9}"/>
              </a:ext>
            </a:extLst>
          </p:cNvPr>
          <p:cNvSpPr/>
          <p:nvPr/>
        </p:nvSpPr>
        <p:spPr>
          <a:xfrm>
            <a:off x="6724950" y="1164166"/>
            <a:ext cx="5160641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0337D-6A56-F493-64BB-5FB0A497AFD2}"/>
              </a:ext>
            </a:extLst>
          </p:cNvPr>
          <p:cNvSpPr txBox="1"/>
          <p:nvPr/>
        </p:nvSpPr>
        <p:spPr>
          <a:xfrm>
            <a:off x="6724951" y="1356058"/>
            <a:ext cx="51606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매물을 선택하면 매물 주변 정보 제공 선택 바가 활성화 된다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35A1ED-141B-DC12-DA94-46277509A4BE}"/>
              </a:ext>
            </a:extLst>
          </p:cNvPr>
          <p:cNvSpPr/>
          <p:nvPr/>
        </p:nvSpPr>
        <p:spPr>
          <a:xfrm>
            <a:off x="7052259" y="2948892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53D2B-E0EF-32F7-CF31-7B86542B5CBA}"/>
              </a:ext>
            </a:extLst>
          </p:cNvPr>
          <p:cNvSpPr txBox="1"/>
          <p:nvPr/>
        </p:nvSpPr>
        <p:spPr>
          <a:xfrm>
            <a:off x="7197613" y="3124029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</p:spTree>
    <p:extLst>
      <p:ext uri="{BB962C8B-B14F-4D97-AF65-F5344CB8AC3E}">
        <p14:creationId xmlns:p14="http://schemas.microsoft.com/office/powerpoint/2010/main" val="17731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6915731" y="2947364"/>
            <a:ext cx="4914702" cy="168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21236" y="3136997"/>
            <a:ext cx="4709197" cy="1245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가입 시 입력한 선호 상권 업종 키워드를 활용하여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간의 유사도를 계산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유사도 상위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명이 관심 매물로 등록한 매물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559357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55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 dirty="0"/>
              <a:t>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787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12574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6064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31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46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29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9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4385773" y="5426439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역세권을 중요하게 생각하는 사람이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노후에 거주지를 옮길 때 의료시설을 중요하게 생각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특정 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686F2D-C9AD-54B0-CBEC-935D682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1</a:t>
            </a:r>
            <a:endParaRPr lang="ko-KR" altLang="en-US" sz="2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419242" y="334856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7777018" y="3614317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누르면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 PAGE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5D97B-3090-C51F-2CA7-3FFB986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9" y="2202358"/>
            <a:ext cx="5999257" cy="3133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791707" y="1350861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개의 화면으로 구성 스크롤로 화면 전환</a:t>
            </a:r>
          </a:p>
        </p:txBody>
      </p:sp>
    </p:spTree>
    <p:extLst>
      <p:ext uri="{BB962C8B-B14F-4D97-AF65-F5344CB8AC3E}">
        <p14:creationId xmlns:p14="http://schemas.microsoft.com/office/powerpoint/2010/main" val="37467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2AE02C-36E4-B4C3-7CCB-E9BAAE6B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52" y="2191429"/>
            <a:ext cx="6095999" cy="3184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AECF0F-76CC-6AAD-48CD-C6246A6D88C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C89E0-FDBC-A4BA-EBA7-6A60148A45C6}"/>
              </a:ext>
            </a:extLst>
          </p:cNvPr>
          <p:cNvSpPr/>
          <p:nvPr/>
        </p:nvSpPr>
        <p:spPr>
          <a:xfrm>
            <a:off x="7467795" y="3016306"/>
            <a:ext cx="4292600" cy="1474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CF3D0-E26E-FC23-6C00-85F048C35F62}"/>
              </a:ext>
            </a:extLst>
          </p:cNvPr>
          <p:cNvSpPr txBox="1"/>
          <p:nvPr/>
        </p:nvSpPr>
        <p:spPr>
          <a:xfrm>
            <a:off x="7825571" y="3282057"/>
            <a:ext cx="3577048" cy="882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좌측 네비게이션을 구현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PAGE,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SERVICE,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QNA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E7C01-979F-8C49-71B6-E8B4C3C38CB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E7329-D2B1-1E88-94C2-0927FBB0E45F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42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1016</Words>
  <Application>Microsoft Office PowerPoint</Application>
  <PresentationFormat>와이드스크린</PresentationFormat>
  <Paragraphs>337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49</cp:revision>
  <dcterms:created xsi:type="dcterms:W3CDTF">2021-06-18T07:08:44Z</dcterms:created>
  <dcterms:modified xsi:type="dcterms:W3CDTF">2022-05-25T02:31:14Z</dcterms:modified>
</cp:coreProperties>
</file>